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467" r:id="rId3"/>
    <p:sldId id="509" r:id="rId4"/>
    <p:sldId id="497" r:id="rId5"/>
    <p:sldId id="510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>
        <p:scale>
          <a:sx n="123" d="100"/>
          <a:sy n="123" d="100"/>
        </p:scale>
        <p:origin x="-1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80E7E-151C-4903-85E5-4051EE9FBAFD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416BE-88BA-43AF-A537-EEE461759D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02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416BE-88BA-43AF-A537-EEE461759D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45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F78FBB-20D7-4F7F-BA10-1C5F718091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1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78BE-DDB7-4990-9A14-53046A1E2F00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F0C3-514C-4B53-A42A-9665551F86B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87753" y="2126907"/>
            <a:ext cx="6379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北</a:t>
            </a:r>
            <a:r>
              <a:rPr lang="zh-CN" alt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方地区和南方地区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、读北方地区图，回答下列问题。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04466" y="1146004"/>
            <a:ext cx="6040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填出下列字母代表的地形区的名称：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山脉：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平原：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高原：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。丘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陵：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填出下列序号代表的河流名称：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，③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，④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⑦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⑧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北方地区和南方地区的分界线是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北方地区有我国主要的商品粮基地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北方地区发展中的主要问题是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特别集中表现在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地区。为解决这个问题，国家已实施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“__”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工程。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北方地区的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我国最大的天然林区，木材蓄积量位居全国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是我国最大、最重要的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地。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北方地区农业以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主，东北平原土地肥沃，为我国著名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地；华北平原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种植最广，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居全国之首。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7356" y="5129803"/>
            <a:ext cx="8578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大兴安岭　小兴安岭　长白山　太行山　六盘山　秦岭　三江平原　松嫩平原　辽河平原　华北平原　黄土高原　辽东丘陵　山东丘陵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黑龙江　乌苏里江　松花江　嫩江　辽河　黄河　渭河　汾河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秦岭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淮河一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(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三江平原　松嫩平原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水源不足　华北平原　南水北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(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6)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大小兴安岭　长白山　第一　木材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旱作　商品粮　小麦　棉花　花生　温带水果产量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506" y="1341194"/>
            <a:ext cx="4299960" cy="386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、读“北方地区”图，回答下列问题：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644662" y="1107820"/>
            <a:ext cx="51652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填出下列地形的名称：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山，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平原，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丘陵。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填出矿产地的名称：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铁矿，②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煤矿，③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煤矿，④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金矿。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填出下列铁路线的名称：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下列工业某地和工业中心的名称：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工业基地：甲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工业基地，乙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工业基地。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工业中心：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图中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点附近有我国最大的盐场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盐场，试分析其形成条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黄河流域的能源丰富，但不同河段的能源差异较大。上游河段以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为主；中游地区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分布丰富，其中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省为我同的煤都，其能源从该省输往京津唐地区的最佳运输方式是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下游沿线附近有两大油田：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，⑥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8450" y="5617983"/>
            <a:ext cx="1094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）六盘山	三江平原	山东丘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陵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）本溪	鹤岗	大同	招远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）京哈	京沪	陇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）辽中南	京津唐		沈阳	西安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）长芦盐场	降水量较少、蒸发量较大的气候；广阔、平坦的泥质滩涂；盐度较大，且水质较好的海水。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）水能	煤炭	铁路	中原	胜利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46" y="1359285"/>
            <a:ext cx="4097216" cy="4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738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、读南方地区图，回答下列问题。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73262" y="1413201"/>
            <a:ext cx="5507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填出下列字母代表的山脉的名称：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填出下列字母代表的地形区的名称：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填写出图中序号代表的河流和湖泊的名称。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，④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⑥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⑦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⑧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⑨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，⑩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⑪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⑫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⑬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⑭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⑮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⑰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南方地区降水充沛，河流多由第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阶梯流向第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级阶梯，落差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水能资源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南方地区水热条件好，耕地多为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植面积和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均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居全国第一，长江中下游是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“___”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盆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地自古为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“__”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。东南丘陵盛产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及作物，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雷州半岛、西双版纳是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重要生产基地。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1838" y="5333392"/>
            <a:ext cx="10594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秦岭　大巴山　巫山　岷山　大别山　武夷山　南岭　横断山脉　雪峰山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长江中下游平原　四川盆地　云贵高原　东南丘陵　长江三角洲　珠江三角洲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淮河　长江　雅砻江　岷江　嘉陵江　汉江　京杭大运河　湘江　赣江　闽江　珠江　怒江　澜沧江　洞庭湖　鄱阳湖　太湖　洪泽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湖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(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　三　大　丰富</a:t>
            </a: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水田　水稻　产量　鱼米之乡　四川　天府之国　经济林木　海南岛　热带经济作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362" y="1413201"/>
            <a:ext cx="4649448" cy="32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79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6439" y="344705"/>
            <a:ext cx="10448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、读“南方地区”图，回答下列问题：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0622" y="1296149"/>
            <a:ext cx="6325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填出下列地形单元的名称：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山脉，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山脉，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盆地，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平原。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填出下列工业基地和城市的名称：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工业基地：甲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工业基地，乙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工业基地。甲工业基地能源紧张，为解决其能源不足，将从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输入水电，从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入天然气。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城市：沿海开放城市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；经济特区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；特别行政区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填出下列电站的名称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：水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电站：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i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核电站：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长江沿岸经济地带是我国最发达的地区，经济优势明显。图中与长江干流相交的铁路线，自西向东依次是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京广线、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线、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京沪线；图中长江沿岸的大型钢铁工业基地自东向西依次为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、马鞍山、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重庆、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b="1" u="sng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b="1" u="sng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0157" y="5233026"/>
            <a:ext cx="980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）秦岭	武夷山	四川	长江中下游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）长江三角洲	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珠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江三角洲	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部	西北	广州	珠海	深圳	香港	澳门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）三峡	葛洲坝		二滩	秦山	大亚湾</a:t>
            </a:r>
          </a:p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）宝成	焦柳	京九	宝钢	武钢	攀钢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85" y="1429118"/>
            <a:ext cx="46561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05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自定义</PresentationFormat>
  <Paragraphs>63</Paragraphs>
  <Slides>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jiaming</cp:lastModifiedBy>
  <cp:revision>2</cp:revision>
  <cp:lastPrinted>2022-05-20T18:34:23Z</cp:lastPrinted>
  <dcterms:created xsi:type="dcterms:W3CDTF">2022-05-20T18:34:23Z</dcterms:created>
  <dcterms:modified xsi:type="dcterms:W3CDTF">2022-07-16T09:19:41Z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